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sldIdLst>
    <p:sldId id="256" r:id="rId2"/>
    <p:sldId id="257" r:id="rId3"/>
    <p:sldId id="258" r:id="rId4"/>
    <p:sldId id="275" r:id="rId5"/>
    <p:sldId id="276" r:id="rId6"/>
    <p:sldId id="264" r:id="rId7"/>
    <p:sldId id="279" r:id="rId8"/>
    <p:sldId id="261" r:id="rId9"/>
    <p:sldId id="263" r:id="rId10"/>
    <p:sldId id="265" r:id="rId11"/>
    <p:sldId id="266" r:id="rId12"/>
    <p:sldId id="260" r:id="rId13"/>
    <p:sldId id="267" r:id="rId14"/>
    <p:sldId id="262" r:id="rId15"/>
    <p:sldId id="268" r:id="rId16"/>
    <p:sldId id="272" r:id="rId17"/>
    <p:sldId id="273" r:id="rId18"/>
    <p:sldId id="271" r:id="rId19"/>
    <p:sldId id="280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>
        <p:scale>
          <a:sx n="92" d="100"/>
          <a:sy n="92" d="100"/>
        </p:scale>
        <p:origin x="-1176" y="5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2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Rectangle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Title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Subtitle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28" name="Date Placeholder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17" name="Footer Placeholder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29" name="Slide Number Placeholder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8" name="Content Placeholder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7" name="Rectangle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Footer Placeholder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Content Placeholder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3" name="Content Placeholder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12" name="Slide Number Placeholder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en-US"/>
          </a:p>
        </p:txBody>
      </p:sp>
      <p:sp>
        <p:nvSpPr>
          <p:cNvPr id="16" name="Text Placeholder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15" name="Text Placeholder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9" name="Content Placeholder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8" name="Rectangle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Rectangle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1" name="Rectangle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Date Placeholder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13" name="Slide Number Placeholder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  <p:sp>
        <p:nvSpPr>
          <p:cNvPr id="14" name="Footer Placeholder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Placeholder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3" name="Text Placeholder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4" name="Date Placeholder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8E6263E-D117-44E1-9BAE-52A7E09BD118}" type="datetimeFigureOut">
              <a:rPr lang="en-US" smtClean="0"/>
              <a:t>4/19/2017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Rectangle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Rectangle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Rectangle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Slide Number Placeholder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AF4BCFF6-A872-4522-BC3F-341A1B956E3F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docs.google.com/document/d/19TRpB37EHxolNVHuJg0AGfoS5TOmmpvKwUiFoFrrsfE/edit" TargetMode="Externa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7BnIekjzrso&amp;feature=youtu.be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b="1" dirty="0" smtClean="0"/>
              <a:t>Sunday Otters</a:t>
            </a:r>
            <a:endParaRPr lang="en-US" sz="4800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200" b="1" i="1" dirty="0" smtClean="0"/>
              <a:t>Final Project CST- 205</a:t>
            </a:r>
            <a:endParaRPr lang="en-US" sz="3200" b="1" i="1" dirty="0"/>
          </a:p>
        </p:txBody>
      </p:sp>
      <p:pic>
        <p:nvPicPr>
          <p:cNvPr id="11266" name="Picture 2" descr="C:\Users\LAVINIA\Documents\csusmonterey\CST205\final project\Spongebob-Squarepants-Adventure-Game-master\exit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81200" y="770965"/>
            <a:ext cx="5080000" cy="381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271531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Sandy’s House</a:t>
            </a:r>
            <a:endParaRPr lang="en-US" dirty="0"/>
          </a:p>
        </p:txBody>
      </p:sp>
      <p:pic>
        <p:nvPicPr>
          <p:cNvPr id="717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5339" y="1589631"/>
            <a:ext cx="6367462" cy="481116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24311372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Chum Bucket</a:t>
            </a:r>
            <a:endParaRPr lang="en-US" dirty="0"/>
          </a:p>
        </p:txBody>
      </p:sp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76400"/>
            <a:ext cx="6400800" cy="469002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1869927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smtClean="0"/>
              <a:t>Pineapple house – here you can type “pick spatula” and you pick the spatula to take it to </a:t>
            </a:r>
            <a:r>
              <a:rPr lang="en-US" sz="2800" dirty="0" err="1" smtClean="0"/>
              <a:t>Krusty</a:t>
            </a:r>
            <a:r>
              <a:rPr lang="en-US" sz="2800" dirty="0" smtClean="0"/>
              <a:t> </a:t>
            </a:r>
            <a:r>
              <a:rPr lang="en-US" sz="2800" dirty="0" err="1" smtClean="0"/>
              <a:t>Krab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00200"/>
            <a:ext cx="8153399" cy="46815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4627037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Krusty</a:t>
            </a:r>
            <a:r>
              <a:rPr lang="en-US" sz="2800" dirty="0" smtClean="0"/>
              <a:t> </a:t>
            </a:r>
            <a:r>
              <a:rPr lang="en-US" sz="2800" dirty="0" err="1" smtClean="0"/>
              <a:t>Krub</a:t>
            </a:r>
            <a:r>
              <a:rPr lang="en-US" sz="2800" dirty="0" smtClean="0"/>
              <a:t> – here you can type “pick patty” and you take the patty to Patrick’s House</a:t>
            </a:r>
            <a:endParaRPr lang="en-US" sz="2800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1000" y="1676400"/>
            <a:ext cx="6343650" cy="46426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9185081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sz="2000" dirty="0" smtClean="0"/>
              <a:t>Patrick’s House – at the end of the game after you pick the spatula and the patty you will deliver the patty to Patrick so he can enjoy a delicious </a:t>
            </a:r>
            <a:r>
              <a:rPr lang="en-US" sz="2000" dirty="0" err="1" smtClean="0"/>
              <a:t>krabby</a:t>
            </a:r>
            <a:r>
              <a:rPr lang="en-US" sz="2000" dirty="0" smtClean="0"/>
              <a:t> patty.  If you get here…you won the game. Congratulations!!! </a:t>
            </a:r>
            <a:endParaRPr lang="en-US" sz="2000" dirty="0"/>
          </a:p>
        </p:txBody>
      </p:sp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78530" y="1524000"/>
            <a:ext cx="6881812" cy="49978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16927313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Patrick happy to enjoy a good meal!!</a:t>
            </a:r>
            <a:endParaRPr lang="en-US" dirty="0"/>
          </a:p>
        </p:txBody>
      </p:sp>
      <p:pic>
        <p:nvPicPr>
          <p:cNvPr id="1024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" y="1676400"/>
            <a:ext cx="6538912" cy="478631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3816889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Three things Sunday Otters Leaned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sz="3600" dirty="0" smtClean="0"/>
              <a:t>Team work is important</a:t>
            </a:r>
          </a:p>
          <a:p>
            <a:r>
              <a:rPr lang="en-US" sz="3600" dirty="0" smtClean="0"/>
              <a:t>Finishing assignments on time </a:t>
            </a:r>
          </a:p>
          <a:p>
            <a:r>
              <a:rPr lang="en-US" sz="3600" dirty="0" smtClean="0"/>
              <a:t>Team communication is key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545123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Three skills Sunday Otters developed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endParaRPr lang="en-US" dirty="0"/>
          </a:p>
          <a:p>
            <a:r>
              <a:rPr lang="en-US" sz="3600" dirty="0" smtClean="0"/>
              <a:t>Social programming</a:t>
            </a:r>
          </a:p>
          <a:p>
            <a:r>
              <a:rPr lang="en-US" sz="3600" dirty="0" smtClean="0"/>
              <a:t>Python programming experience</a:t>
            </a:r>
          </a:p>
          <a:p>
            <a:r>
              <a:rPr lang="en-US" sz="3600" dirty="0" smtClean="0"/>
              <a:t>Time management</a:t>
            </a:r>
          </a:p>
        </p:txBody>
      </p:sp>
    </p:spTree>
    <p:extLst>
      <p:ext uri="{BB962C8B-B14F-4D97-AF65-F5344CB8AC3E}">
        <p14:creationId xmlns:p14="http://schemas.microsoft.com/office/powerpoint/2010/main" val="118960913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to Sunday Otters group status</a:t>
            </a:r>
            <a:endParaRPr lang="en-US" dirty="0"/>
          </a:p>
        </p:txBody>
      </p:sp>
      <p:sp>
        <p:nvSpPr>
          <p:cNvPr id="3" name="Rectangle 2"/>
          <p:cNvSpPr/>
          <p:nvPr/>
        </p:nvSpPr>
        <p:spPr>
          <a:xfrm>
            <a:off x="609600" y="1981200"/>
            <a:ext cx="7010400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en-US" dirty="0" smtClean="0">
              <a:hlinkClick r:id="rId2"/>
            </a:endParaRPr>
          </a:p>
          <a:p>
            <a:r>
              <a:rPr lang="en-US" dirty="0" smtClean="0">
                <a:hlinkClick r:id="rId2"/>
              </a:rPr>
              <a:t>https://docs.google.com/document/d/19TRpB37EHxolNVHuJg0AGfoS5TOmmpvKwUiFoFrrsfE/edit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6042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 smtClean="0"/>
              <a:t>Link to Sunday Otters video presentation</a:t>
            </a:r>
            <a:endParaRPr lang="en-US" sz="36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https://www.youtube.com/watch?v=7BnIekjzrso&amp;feature=youtu.be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5084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 err="1" smtClean="0"/>
              <a:t>Spongebob</a:t>
            </a:r>
            <a:r>
              <a:rPr lang="en-US" sz="2800" dirty="0" smtClean="0"/>
              <a:t> </a:t>
            </a:r>
            <a:r>
              <a:rPr lang="en-US" sz="2800" dirty="0" err="1" smtClean="0"/>
              <a:t>Squarepants</a:t>
            </a:r>
            <a:r>
              <a:rPr lang="en-US" sz="2800" dirty="0" smtClean="0"/>
              <a:t> Adventure Game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Team Sunday Otters created an strategy based text game </a:t>
            </a:r>
          </a:p>
          <a:p>
            <a:pPr marL="68580" indent="0">
              <a:buNone/>
            </a:pPr>
            <a:r>
              <a:rPr lang="en-US" dirty="0" smtClean="0"/>
              <a:t>   </a:t>
            </a:r>
          </a:p>
          <a:p>
            <a:pPr marL="525780" indent="-457200"/>
            <a:r>
              <a:rPr lang="en-US" dirty="0" smtClean="0"/>
              <a:t>SpongeBob </a:t>
            </a:r>
            <a:r>
              <a:rPr lang="en-US" dirty="0" err="1" smtClean="0"/>
              <a:t>SquarePants</a:t>
            </a:r>
            <a:r>
              <a:rPr lang="en-US" dirty="0" smtClean="0"/>
              <a:t> was the idea of our </a:t>
            </a:r>
          </a:p>
          <a:p>
            <a:pPr marL="68580" indent="0">
              <a:buNone/>
            </a:pPr>
            <a:r>
              <a:rPr lang="en-US" dirty="0"/>
              <a:t> </a:t>
            </a:r>
            <a:r>
              <a:rPr lang="en-US" dirty="0" smtClean="0"/>
              <a:t>  team member </a:t>
            </a:r>
            <a:r>
              <a:rPr lang="en-US" dirty="0" err="1" smtClean="0"/>
              <a:t>Vasile</a:t>
            </a:r>
            <a:r>
              <a:rPr lang="en-US" dirty="0" smtClean="0"/>
              <a:t> </a:t>
            </a:r>
            <a:r>
              <a:rPr lang="en-US" dirty="0" err="1" smtClean="0"/>
              <a:t>Danciu</a:t>
            </a:r>
            <a:r>
              <a:rPr lang="en-US" dirty="0" smtClean="0"/>
              <a:t>. </a:t>
            </a:r>
          </a:p>
          <a:p>
            <a:pPr marL="68580" indent="0">
              <a:buNone/>
            </a:pPr>
            <a:r>
              <a:rPr lang="en-US" dirty="0"/>
              <a:t> </a:t>
            </a:r>
            <a:r>
              <a:rPr lang="en-US" dirty="0" smtClean="0"/>
              <a:t>  </a:t>
            </a:r>
          </a:p>
          <a:p>
            <a:pPr marL="525780" indent="-457200"/>
            <a:r>
              <a:rPr lang="en-US" dirty="0" smtClean="0"/>
              <a:t>For group work Sunday Otters used </a:t>
            </a:r>
            <a:r>
              <a:rPr lang="en-US" dirty="0" err="1" smtClean="0"/>
              <a:t>GitHub</a:t>
            </a:r>
            <a:r>
              <a:rPr lang="en-US" dirty="0"/>
              <a:t>.</a:t>
            </a:r>
            <a:endParaRPr lang="en-US" dirty="0" smtClean="0"/>
          </a:p>
          <a:p>
            <a:pPr marL="68580" indent="0">
              <a:buNone/>
            </a:pPr>
            <a:r>
              <a:rPr lang="en-US" dirty="0"/>
              <a:t>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191865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Individial</a:t>
            </a:r>
            <a:r>
              <a:rPr lang="en-US" dirty="0" smtClean="0"/>
              <a:t> Assignments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err="1" smtClean="0"/>
              <a:t>Vasile</a:t>
            </a:r>
            <a:r>
              <a:rPr lang="en-US" dirty="0" smtClean="0"/>
              <a:t> </a:t>
            </a:r>
            <a:r>
              <a:rPr lang="en-US" dirty="0" err="1" smtClean="0"/>
              <a:t>Danciu</a:t>
            </a:r>
            <a:r>
              <a:rPr lang="en-US" dirty="0" smtClean="0"/>
              <a:t> – story, descriptions, code, debug, test</a:t>
            </a:r>
          </a:p>
          <a:p>
            <a:endParaRPr lang="en-US" dirty="0" smtClean="0"/>
          </a:p>
          <a:p>
            <a:r>
              <a:rPr lang="en-US" dirty="0" err="1" smtClean="0"/>
              <a:t>Lavinia</a:t>
            </a:r>
            <a:r>
              <a:rPr lang="en-US" dirty="0" smtClean="0"/>
              <a:t> </a:t>
            </a:r>
            <a:r>
              <a:rPr lang="en-US" dirty="0" err="1" smtClean="0"/>
              <a:t>Uruc</a:t>
            </a:r>
            <a:r>
              <a:rPr lang="en-US" dirty="0" smtClean="0"/>
              <a:t> – power point presentation, some descriptions,  debug and test</a:t>
            </a:r>
          </a:p>
          <a:p>
            <a:endParaRPr lang="en-US" dirty="0" smtClean="0"/>
          </a:p>
          <a:p>
            <a:r>
              <a:rPr lang="en-US" dirty="0" smtClean="0"/>
              <a:t>Josh Jones  - debug and test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376496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it got done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Sunday </a:t>
            </a:r>
            <a:r>
              <a:rPr lang="en-US" dirty="0"/>
              <a:t>Otters team members helped each other in achieving the goal of completing the game.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67599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marL="525780" indent="-457200"/>
            <a:r>
              <a:rPr lang="en-US" sz="2400" dirty="0" smtClean="0"/>
              <a:t>The </a:t>
            </a:r>
            <a:r>
              <a:rPr lang="en-US" sz="2400" dirty="0"/>
              <a:t>game is based on the cartoon with the same name </a:t>
            </a:r>
            <a:r>
              <a:rPr lang="en-US" sz="2400" dirty="0" err="1"/>
              <a:t>Spongebob</a:t>
            </a:r>
            <a:r>
              <a:rPr lang="en-US" sz="2400" dirty="0"/>
              <a:t> </a:t>
            </a:r>
            <a:r>
              <a:rPr lang="en-US" sz="2400" dirty="0" err="1"/>
              <a:t>Squarepants</a:t>
            </a:r>
            <a:endParaRPr lang="en-US" sz="2400" dirty="0"/>
          </a:p>
          <a:p>
            <a:pPr marL="525780" indent="-457200"/>
            <a:r>
              <a:rPr lang="en-US" sz="2400" dirty="0"/>
              <a:t>The game starts with asking the </a:t>
            </a:r>
            <a:r>
              <a:rPr lang="en-US" sz="2400" dirty="0" smtClean="0"/>
              <a:t>player of </a:t>
            </a:r>
            <a:r>
              <a:rPr lang="en-US" sz="2400" dirty="0"/>
              <a:t>his/her name. </a:t>
            </a:r>
          </a:p>
          <a:p>
            <a:pPr marL="525780" indent="-457200"/>
            <a:r>
              <a:rPr lang="en-US" sz="2400" dirty="0"/>
              <a:t>Then follows a small how to play window as seem bellow. </a:t>
            </a:r>
          </a:p>
          <a:p>
            <a:pPr marL="68580" indent="0">
              <a:buNone/>
            </a:pPr>
            <a:endParaRPr lang="en-US" sz="3200" dirty="0"/>
          </a:p>
          <a:p>
            <a:endParaRPr lang="en-US" dirty="0"/>
          </a:p>
        </p:txBody>
      </p:sp>
      <p:pic>
        <p:nvPicPr>
          <p:cNvPr id="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90918" y="3810000"/>
            <a:ext cx="5867400" cy="18669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726444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sz="3200" dirty="0" smtClean="0"/>
              <a:t>Game map – the map is helpful when trying to understand the layout of the game</a:t>
            </a:r>
            <a:endParaRPr lang="en-US" sz="3200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1353" y="1683572"/>
            <a:ext cx="8319247" cy="49915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13145778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to play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dirty="0" smtClean="0"/>
              <a:t>In the following slides you will be introduced to each of the possible games locations. </a:t>
            </a:r>
          </a:p>
          <a:p>
            <a:r>
              <a:rPr lang="en-US" dirty="0" smtClean="0"/>
              <a:t>In order </a:t>
            </a:r>
            <a:r>
              <a:rPr lang="en-US" smtClean="0"/>
              <a:t>to win </a:t>
            </a:r>
            <a:r>
              <a:rPr lang="en-US" dirty="0" smtClean="0"/>
              <a:t>the game you need to find Pineapple House and type “pick spatula”</a:t>
            </a:r>
          </a:p>
          <a:p>
            <a:r>
              <a:rPr lang="en-US" dirty="0" smtClean="0"/>
              <a:t>The spatula has to be taken to </a:t>
            </a:r>
            <a:r>
              <a:rPr lang="en-US" dirty="0" err="1" smtClean="0"/>
              <a:t>Krusty</a:t>
            </a:r>
            <a:r>
              <a:rPr lang="en-US" dirty="0" smtClean="0"/>
              <a:t> </a:t>
            </a:r>
            <a:r>
              <a:rPr lang="en-US" dirty="0" err="1" smtClean="0"/>
              <a:t>Krabby</a:t>
            </a:r>
            <a:r>
              <a:rPr lang="en-US" dirty="0" smtClean="0"/>
              <a:t> to “pick patty”</a:t>
            </a:r>
          </a:p>
          <a:p>
            <a:r>
              <a:rPr lang="en-US" dirty="0" smtClean="0"/>
              <a:t>The patty has to be delivered to Patrick’s house to win the game and for Patrick to enjoy his delicious meal. </a:t>
            </a:r>
          </a:p>
        </p:txBody>
      </p:sp>
    </p:spTree>
    <p:extLst>
      <p:ext uri="{BB962C8B-B14F-4D97-AF65-F5344CB8AC3E}">
        <p14:creationId xmlns:p14="http://schemas.microsoft.com/office/powerpoint/2010/main" val="861379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Squidward’s</a:t>
            </a:r>
            <a:r>
              <a:rPr lang="en-US" dirty="0" smtClean="0"/>
              <a:t> House</a:t>
            </a:r>
            <a:endParaRPr 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9150" y="1592875"/>
            <a:ext cx="6496050" cy="485555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905418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Jellyfish Fields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3400" y="1600200"/>
            <a:ext cx="6229350" cy="4711944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241719613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dian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Median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Median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90</TotalTime>
  <Words>369</Words>
  <Application>Microsoft Office PowerPoint</Application>
  <PresentationFormat>On-screen Show (4:3)</PresentationFormat>
  <Paragraphs>57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Median</vt:lpstr>
      <vt:lpstr>Sunday Otters</vt:lpstr>
      <vt:lpstr>Spongebob Squarepants Adventure Game</vt:lpstr>
      <vt:lpstr>Individial Assignments</vt:lpstr>
      <vt:lpstr>How it got done</vt:lpstr>
      <vt:lpstr>Demo</vt:lpstr>
      <vt:lpstr>Game map – the map is helpful when trying to understand the layout of the game</vt:lpstr>
      <vt:lpstr>How to play</vt:lpstr>
      <vt:lpstr>Squidward’s House</vt:lpstr>
      <vt:lpstr>Jellyfish Fields</vt:lpstr>
      <vt:lpstr>Sandy’s House</vt:lpstr>
      <vt:lpstr>Chum Bucket</vt:lpstr>
      <vt:lpstr>Pineapple house – here you can type “pick spatula” and you pick the spatula to take it to Krusty Krab</vt:lpstr>
      <vt:lpstr>Krusty Krub – here you can type “pick patty” and you take the patty to Patrick’s House</vt:lpstr>
      <vt:lpstr>Patrick’s House – at the end of the game after you pick the spatula and the patty you will deliver the patty to Patrick so he can enjoy a delicious krabby patty.  If you get here…you won the game. Congratulations!!! </vt:lpstr>
      <vt:lpstr>Patrick happy to enjoy a good meal!!</vt:lpstr>
      <vt:lpstr>Three things Sunday Otters Leaned</vt:lpstr>
      <vt:lpstr>Three skills Sunday Otters developed</vt:lpstr>
      <vt:lpstr>Link to Sunday Otters group status</vt:lpstr>
      <vt:lpstr>Link to Sunday Otters video presentation</vt:lpstr>
    </vt:vector>
  </TitlesOfParts>
  <Company>Toshiba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LAVINIA URUC</dc:creator>
  <cp:lastModifiedBy>LAVINIA URUC</cp:lastModifiedBy>
  <cp:revision>13</cp:revision>
  <dcterms:created xsi:type="dcterms:W3CDTF">2017-04-17T13:52:20Z</dcterms:created>
  <dcterms:modified xsi:type="dcterms:W3CDTF">2017-04-19T20:46:41Z</dcterms:modified>
</cp:coreProperties>
</file>

<file path=docProps/thumbnail.jpeg>
</file>